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1" r:id="rId4"/>
    <p:sldId id="258" r:id="rId5"/>
    <p:sldId id="257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45D8D8-01EF-4AE7-A491-112AB0337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5EC00DF-7EEA-427D-A5EF-78CBE8E21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2BCD7B-E9B0-4D1B-9120-6AAD67A6B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49F402-A8EB-406E-9097-EC40E660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26D10F-B19A-4C39-80DD-10EF63E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0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89E670-621A-44AE-93F2-96FE4FF9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5F10B09-37E7-49D6-9913-FE60B2975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4E755A-03F3-4013-B9ED-00B0B255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C5A040-5777-4A05-AC78-06558DEF6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5ED781-D16D-446A-8D22-4FD9EA90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32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BF1E12E-B837-4821-A4FD-F63FA9565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170EA50-E015-4F0A-AD2A-7A5DD4743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6EB3F-4C3C-4B56-9278-B57D08CB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835BD3-026D-44AF-9457-48CD03D1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208518-87DF-4694-8DB6-FB601B7A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19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DC15E-E6E8-4241-8F92-BE8D29E9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733BD5-AF49-4132-91C3-05244953A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3CC16D-F0C1-4AC0-9FB0-E7BB8B9D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906B80-A53D-48B4-B9D7-5827DFDC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4180AF-DA27-4420-BFE5-817BCD2A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72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AA6833-12BA-4682-87CA-85878908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FBD6CF-2FF0-4975-B10E-44D0809E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E4E3998-03AB-4D80-9989-C8916591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D7C47A2-35DF-457B-8BD6-5E452882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1357A2-3B6B-474A-BDE2-FFE0D542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51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9FDF16-8D6D-477F-B835-9B361C1A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3AB180-12F3-4FCF-8B78-C869C5353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E88E7B8-CD2C-4BB9-B6F3-034AFBFC6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FCD6F46-A83D-4D3C-BE6D-3D26F419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28A347-9ED4-447F-8EB5-2D42E88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AFD114-D510-49C7-957A-82161814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89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D2A45F-B6D4-498C-B868-1C285208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ADBC79-0E16-4F6D-B5A2-4CDAE93F0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0075B1-ACF3-4176-AB74-DA47FC6ED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A1069BC-2F3C-4B21-93F8-5A5E8D735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DCBDB8-6EE5-4B00-9245-C61952B89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1CE282B-80AC-4283-AE4A-47C52612A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CA218AD-5E87-468B-8CB0-8983A66E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2E1D6FF-98EA-449C-9327-1B949FD9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0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48165-E7BA-422D-A974-253DC178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ECD2A11-AE51-4A93-94DE-5D7286E8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279FB4A-4E22-443B-BE03-6A4E098D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6B1AA17-5074-41E0-87DA-4A477249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0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7F34270-A17E-428F-93AE-FA123162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732487-50AD-483E-A70D-51FF89B4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6CD1D6-E60D-42E9-81A8-FFB20925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92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99A8C8-80A2-4637-AE32-72135CA3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3D4D63-C2EF-42A0-A1E3-EBA106905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91DC1CB-8CDE-47ED-A50E-D1046FE34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DDE6D41-2AF2-4DB6-A054-4959C9AC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8ACA42-03A5-44C8-8DA4-D7A0B318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FF6014-6623-40D2-A676-A9BB8DEDA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41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44F45-F68B-40FA-BEFD-6BA85144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2B4A82D-EF60-43A7-A198-CF85F4258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3A2865-C7A0-42E8-AB36-FD6DF54F7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3E66DF-25CC-4CA4-93DB-177DE4A8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E5CD6D-2675-4A00-B7BB-9921C07D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869DB74-9D2B-453F-ACBB-8FA9BD93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31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C7D7D08-8B09-4A73-9A18-92CA2B48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5B7422-CD05-49BC-8CC1-1A1450CB9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93D978-84C3-4FEF-884C-572C9BA27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BCE64-B373-4419-838A-F7C148080D78}" type="datetimeFigureOut">
              <a:rPr lang="zh-TW" altLang="en-US" smtClean="0"/>
              <a:t>2021/3/24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F74E51-6AD4-460A-B630-A7721D8324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2FE71A-5D4F-4E29-88FA-40A29503D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A5AA-B38B-4CB1-82FD-9B049BE634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68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1FCDA86-44FF-4C17-9914-202E3B5E61E6}"/>
              </a:ext>
            </a:extLst>
          </p:cNvPr>
          <p:cNvSpPr txBox="1"/>
          <p:nvPr/>
        </p:nvSpPr>
        <p:spPr>
          <a:xfrm>
            <a:off x="92868" y="380763"/>
            <a:ext cx="7836694" cy="1569660"/>
          </a:xfrm>
          <a:prstGeom prst="rect">
            <a:avLst/>
          </a:prstGeom>
          <a:noFill/>
          <a:effectLst>
            <a:glow rad="266700">
              <a:schemeClr val="tx1">
                <a:alpha val="40000"/>
              </a:schemeClr>
            </a:glow>
            <a:softEdge rad="1041400"/>
          </a:effectLst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effectLst>
                  <a:glow rad="241300">
                    <a:schemeClr val="bg1">
                      <a:alpha val="54000"/>
                    </a:schemeClr>
                  </a:glow>
                </a:effectLst>
                <a:latin typeface="華康勘亭流(P)" panose="03000900000000000000" pitchFamily="66" charset="-120"/>
                <a:ea typeface="華康勘亭流(P)" panose="03000900000000000000" pitchFamily="66" charset="-120"/>
              </a:rPr>
              <a:t>《</a:t>
            </a:r>
            <a:r>
              <a:rPr lang="zh-TW" altLang="en-US" sz="9600" dirty="0">
                <a:effectLst>
                  <a:glow rad="241300">
                    <a:schemeClr val="bg1">
                      <a:alpha val="54000"/>
                    </a:schemeClr>
                  </a:glow>
                </a:effectLst>
                <a:latin typeface="華康勘亭流(P)" panose="03000900000000000000" pitchFamily="66" charset="-120"/>
                <a:ea typeface="華康勘亭流(P)" panose="03000900000000000000" pitchFamily="66" charset="-120"/>
              </a:rPr>
              <a:t>貪心魔王</a:t>
            </a:r>
            <a:r>
              <a:rPr lang="en-US" altLang="zh-TW" sz="9600" dirty="0">
                <a:effectLst>
                  <a:glow rad="241300">
                    <a:schemeClr val="bg1">
                      <a:alpha val="54000"/>
                    </a:schemeClr>
                  </a:glow>
                </a:effectLst>
                <a:latin typeface="華康勘亭流(P)" panose="03000900000000000000" pitchFamily="66" charset="-120"/>
                <a:ea typeface="華康勘亭流(P)" panose="03000900000000000000" pitchFamily="66" charset="-120"/>
              </a:rPr>
              <a:t>》</a:t>
            </a:r>
            <a:endParaRPr lang="zh-TW" altLang="en-US" sz="9600" dirty="0">
              <a:effectLst>
                <a:glow rad="241300">
                  <a:schemeClr val="bg1">
                    <a:alpha val="54000"/>
                  </a:schemeClr>
                </a:glow>
              </a:effectLst>
              <a:latin typeface="華康勘亭流(P)" panose="03000900000000000000" pitchFamily="66" charset="-120"/>
              <a:ea typeface="華康勘亭流(P)" panose="030009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91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2F47CBCA-089A-41D8-BA67-48DABFA63CD0}"/>
              </a:ext>
            </a:extLst>
          </p:cNvPr>
          <p:cNvSpPr/>
          <p:nvPr/>
        </p:nvSpPr>
        <p:spPr>
          <a:xfrm>
            <a:off x="3292494" y="5901527"/>
            <a:ext cx="5607011" cy="65074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女神：“請問這個新手套是不是你的？”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565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72042330-69F6-4ACD-9E66-B6912F3C08F6}"/>
              </a:ext>
            </a:extLst>
          </p:cNvPr>
          <p:cNvSpPr/>
          <p:nvPr/>
        </p:nvSpPr>
        <p:spPr>
          <a:xfrm>
            <a:off x="2375289" y="5940796"/>
            <a:ext cx="7441421" cy="65074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大雄：“不是，當然不是，我的手套是又舊又破的。”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47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67F5C537-ED1F-4415-921D-ACAD239D01F4}"/>
              </a:ext>
            </a:extLst>
          </p:cNvPr>
          <p:cNvSpPr/>
          <p:nvPr/>
        </p:nvSpPr>
        <p:spPr>
          <a:xfrm>
            <a:off x="7435343" y="280491"/>
            <a:ext cx="4530394" cy="1380015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女神：“你真是誠實的好孩子，我就把這個新手套送給你吧。”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大雄：“謝謝你！”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357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B578B24-9B79-4A07-9EF5-3B1A13999018}"/>
              </a:ext>
            </a:extLst>
          </p:cNvPr>
          <p:cNvSpPr/>
          <p:nvPr/>
        </p:nvSpPr>
        <p:spPr>
          <a:xfrm>
            <a:off x="383805" y="364639"/>
            <a:ext cx="6746272" cy="65074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第二天，大雄和多啦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夢在路上遇到憔悴的小夫。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E1D75719-C7B1-4DBC-8BB8-C295A1A7B45D}"/>
              </a:ext>
            </a:extLst>
          </p:cNvPr>
          <p:cNvSpPr/>
          <p:nvPr/>
        </p:nvSpPr>
        <p:spPr>
          <a:xfrm>
            <a:off x="6952899" y="5952015"/>
            <a:ext cx="4087219" cy="65074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大雄：“小夫，你怎麽了？”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866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B75BCB56-84F7-4EC1-96C9-1D3A1C203E2A}"/>
              </a:ext>
            </a:extLst>
          </p:cNvPr>
          <p:cNvSpPr/>
          <p:nvPr/>
        </p:nvSpPr>
        <p:spPr>
          <a:xfrm>
            <a:off x="228133" y="235611"/>
            <a:ext cx="8624157" cy="65074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小夫：“胖虎搶走了我的玩具，不肯還給我，還打了我一頓。”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4878EC86-C08D-4C00-AF70-BE719CD027E4}"/>
              </a:ext>
            </a:extLst>
          </p:cNvPr>
          <p:cNvSpPr/>
          <p:nvPr/>
        </p:nvSpPr>
        <p:spPr>
          <a:xfrm>
            <a:off x="6725235" y="1033142"/>
            <a:ext cx="5234893" cy="65074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大雄和多啦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夢決定幫幫可憐的小夫。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261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061C8857-1906-4998-BF0A-0030675CDA0E}"/>
              </a:ext>
            </a:extLst>
          </p:cNvPr>
          <p:cNvSpPr/>
          <p:nvPr/>
        </p:nvSpPr>
        <p:spPr>
          <a:xfrm>
            <a:off x="347809" y="6003439"/>
            <a:ext cx="4830051" cy="65074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他們來到胖虎的家，使出了法寶。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97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F668D106-6FE2-4A28-8EC0-3CD5D3AFACFD}"/>
              </a:ext>
            </a:extLst>
          </p:cNvPr>
          <p:cNvSpPr/>
          <p:nvPr/>
        </p:nvSpPr>
        <p:spPr>
          <a:xfrm>
            <a:off x="1285583" y="5996893"/>
            <a:ext cx="9620834" cy="656349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胖虎正在客廳吃香蕉，突然，他聽到走廊傳來“噠、噠、噠”的聲音。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986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447F5D4E-0BBF-42F9-8A6A-A13DDEDFC808}"/>
              </a:ext>
            </a:extLst>
          </p:cNvPr>
          <p:cNvSpPr/>
          <p:nvPr/>
        </p:nvSpPr>
        <p:spPr>
          <a:xfrm>
            <a:off x="432892" y="353419"/>
            <a:ext cx="5990347" cy="633909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胖虎：“為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為甚麽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玩具會自己走啊？”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48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400FF930-263F-4D26-BA58-5DEAE9FAB07F}"/>
              </a:ext>
            </a:extLst>
          </p:cNvPr>
          <p:cNvSpPr/>
          <p:nvPr/>
        </p:nvSpPr>
        <p:spPr>
          <a:xfrm>
            <a:off x="2513431" y="5980065"/>
            <a:ext cx="7165137" cy="633909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胖虎：“你們要去哪裏啊？不要走啊！快回來啊！”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697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DE52805F-93BA-4CAC-BD44-3A5B374DF9EE}"/>
              </a:ext>
            </a:extLst>
          </p:cNvPr>
          <p:cNvSpPr/>
          <p:nvPr/>
        </p:nvSpPr>
        <p:spPr>
          <a:xfrm>
            <a:off x="1577293" y="330981"/>
            <a:ext cx="9037414" cy="628298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所有搶回來的玩具都回到原來的主人身邊，胖虎怎麽追也追不到。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78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67B74237-E04A-490C-97ED-6ED0D3F9CE61}"/>
              </a:ext>
            </a:extLst>
          </p:cNvPr>
          <p:cNvSpPr/>
          <p:nvPr/>
        </p:nvSpPr>
        <p:spPr>
          <a:xfrm>
            <a:off x="2155328" y="387975"/>
            <a:ext cx="7881344" cy="60960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今天，大雄他們在棒球比賽中輸了，大家都感到很失落。</a:t>
            </a:r>
          </a:p>
        </p:txBody>
      </p:sp>
    </p:spTree>
    <p:extLst>
      <p:ext uri="{BB962C8B-B14F-4D97-AF65-F5344CB8AC3E}">
        <p14:creationId xmlns:p14="http://schemas.microsoft.com/office/powerpoint/2010/main" val="349619673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978CEFC0-8B95-4967-9200-7432AC30DFAA}"/>
              </a:ext>
            </a:extLst>
          </p:cNvPr>
          <p:cNvSpPr/>
          <p:nvPr/>
        </p:nvSpPr>
        <p:spPr>
          <a:xfrm>
            <a:off x="1726420" y="6024944"/>
            <a:ext cx="8739159" cy="628298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看到胖虎受到教訓，大家都希望胖虎會成為個不貪心的好孩子。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61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19BD6490-749C-439C-8A0D-D50BFD6A2165}"/>
              </a:ext>
            </a:extLst>
          </p:cNvPr>
          <p:cNvSpPr/>
          <p:nvPr/>
        </p:nvSpPr>
        <p:spPr>
          <a:xfrm>
            <a:off x="1992475" y="303826"/>
            <a:ext cx="8207049" cy="609600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胖虎：“一定是因為我的棒球手套太舊，才害我們輸了。”</a:t>
            </a:r>
          </a:p>
        </p:txBody>
      </p:sp>
    </p:spTree>
    <p:extLst>
      <p:ext uri="{BB962C8B-B14F-4D97-AF65-F5344CB8AC3E}">
        <p14:creationId xmlns:p14="http://schemas.microsoft.com/office/powerpoint/2010/main" val="271786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6138D0BE-EE43-47A1-BB5C-D38345BF732D}"/>
              </a:ext>
            </a:extLst>
          </p:cNvPr>
          <p:cNvSpPr/>
          <p:nvPr/>
        </p:nvSpPr>
        <p:spPr>
          <a:xfrm>
            <a:off x="6406633" y="275777"/>
            <a:ext cx="5474957" cy="1087407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大雄：“胖虎你都不會愛惜手套，你看我的手套，保存得像新的一樣。”</a:t>
            </a:r>
          </a:p>
        </p:txBody>
      </p:sp>
    </p:spTree>
    <p:extLst>
      <p:ext uri="{BB962C8B-B14F-4D97-AF65-F5344CB8AC3E}">
        <p14:creationId xmlns:p14="http://schemas.microsoft.com/office/powerpoint/2010/main" val="186760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E5FA62F5-7ED9-4213-98BA-7CFEA7B7D7D7}"/>
              </a:ext>
            </a:extLst>
          </p:cNvPr>
          <p:cNvSpPr/>
          <p:nvPr/>
        </p:nvSpPr>
        <p:spPr>
          <a:xfrm>
            <a:off x="1453877" y="5895917"/>
            <a:ext cx="9284246" cy="605858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胖虎：“大雄你球技那麽差，用新手套真是太浪費了！不如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97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C95A2AD1-B7D7-4E38-86DF-E54E696AA9CC}"/>
              </a:ext>
            </a:extLst>
          </p:cNvPr>
          <p:cNvSpPr/>
          <p:nvPr/>
        </p:nvSpPr>
        <p:spPr>
          <a:xfrm>
            <a:off x="85082" y="145855"/>
            <a:ext cx="5031070" cy="1105133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胖虎：“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我們來交換手套吧！”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大雄：“不要！還給我！”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C1C3D273-A9F3-41C9-A6DF-2A627BBD50E1}"/>
              </a:ext>
            </a:extLst>
          </p:cNvPr>
          <p:cNvSpPr/>
          <p:nvPr/>
        </p:nvSpPr>
        <p:spPr>
          <a:xfrm>
            <a:off x="3736137" y="5980064"/>
            <a:ext cx="8288504" cy="679722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胖虎沒有理會大雄的拒絕，強行與他交換手套後便離開了。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39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AEF7370D-EA19-4C38-9182-F2154B5B5A83}"/>
              </a:ext>
            </a:extLst>
          </p:cNvPr>
          <p:cNvSpPr/>
          <p:nvPr/>
        </p:nvSpPr>
        <p:spPr>
          <a:xfrm>
            <a:off x="274879" y="280491"/>
            <a:ext cx="4409317" cy="679722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大雄馬上回家找多啦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夢訴苦。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B14332E5-92CC-4A18-BA87-7054D975EF09}"/>
              </a:ext>
            </a:extLst>
          </p:cNvPr>
          <p:cNvSpPr/>
          <p:nvPr/>
        </p:nvSpPr>
        <p:spPr>
          <a:xfrm>
            <a:off x="5189079" y="5564937"/>
            <a:ext cx="6759829" cy="1089239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大雄：“嗚～多啦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夢！胖虎把我的新棒球手套換成這個又舊又破的爛手套，你要幫幫我！”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85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42B64C46-403F-4266-ACEE-0E046E8F39A6}"/>
              </a:ext>
            </a:extLst>
          </p:cNvPr>
          <p:cNvSpPr/>
          <p:nvPr/>
        </p:nvSpPr>
        <p:spPr>
          <a:xfrm>
            <a:off x="1710993" y="258051"/>
            <a:ext cx="8770013" cy="976109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多啦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夢：“胖虎實在太過分了！讓我幫幫你吧。你只要把舊手套丟進這個‘樵夫之泉’，向女神說真話，女神就會奬勵你。”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7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23DE4B0E-C332-416D-8DDB-952A016D5097}"/>
              </a:ext>
            </a:extLst>
          </p:cNvPr>
          <p:cNvSpPr/>
          <p:nvPr/>
        </p:nvSpPr>
        <p:spPr>
          <a:xfrm>
            <a:off x="293580" y="274880"/>
            <a:ext cx="3913782" cy="925621"/>
          </a:xfrm>
          <a:prstGeom prst="roundRect">
            <a:avLst>
              <a:gd name="adj" fmla="val 2213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大雄把舊手套丟進水池後，女神出現了。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601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華康勘亭流(P)</vt:lpstr>
      <vt:lpstr>標楷體</vt:lpstr>
      <vt:lpstr>Arial</vt:lpstr>
      <vt:lpstr>Calibri</vt:lpstr>
      <vt:lpstr>Calibri Light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貪心魔王</dc:title>
  <dc:creator>ming</dc:creator>
  <cp:lastModifiedBy>Au Ka Heng</cp:lastModifiedBy>
  <cp:revision>30</cp:revision>
  <dcterms:created xsi:type="dcterms:W3CDTF">2020-05-25T07:25:02Z</dcterms:created>
  <dcterms:modified xsi:type="dcterms:W3CDTF">2021-03-24T09:34:09Z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